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9A4"/>
    <a:srgbClr val="2C4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BE5E6-A78E-4BAB-BF2E-BE4F9A25F5B8}" v="6" dt="2023-02-25T17:09:00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6" d="100"/>
          <a:sy n="76" d="100"/>
        </p:scale>
        <p:origin x="1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roslav Tryboi" userId="b626eef9d7e1029e" providerId="LiveId" clId="{DD4BE5E6-A78E-4BAB-BF2E-BE4F9A25F5B8}"/>
    <pc:docChg chg="undo custSel addSld modSld sldOrd">
      <pc:chgData name="Yaroslav Tryboi" userId="b626eef9d7e1029e" providerId="LiveId" clId="{DD4BE5E6-A78E-4BAB-BF2E-BE4F9A25F5B8}" dt="2023-02-25T17:09:06.413" v="39" actId="1076"/>
      <pc:docMkLst>
        <pc:docMk/>
      </pc:docMkLst>
      <pc:sldChg chg="addSp delSp modSp new mod ord">
        <pc:chgData name="Yaroslav Tryboi" userId="b626eef9d7e1029e" providerId="LiveId" clId="{DD4BE5E6-A78E-4BAB-BF2E-BE4F9A25F5B8}" dt="2023-02-25T17:09:06.413" v="39" actId="1076"/>
        <pc:sldMkLst>
          <pc:docMk/>
          <pc:sldMk cId="310902114" sldId="257"/>
        </pc:sldMkLst>
        <pc:spChg chg="del">
          <ac:chgData name="Yaroslav Tryboi" userId="b626eef9d7e1029e" providerId="LiveId" clId="{DD4BE5E6-A78E-4BAB-BF2E-BE4F9A25F5B8}" dt="2023-02-25T16:56:38.506" v="3" actId="478"/>
          <ac:spMkLst>
            <pc:docMk/>
            <pc:sldMk cId="310902114" sldId="257"/>
            <ac:spMk id="2" creationId="{CA8C8F6D-C13D-42D3-12B8-0FC81AB877DC}"/>
          </ac:spMkLst>
        </pc:spChg>
        <pc:spChg chg="del">
          <ac:chgData name="Yaroslav Tryboi" userId="b626eef9d7e1029e" providerId="LiveId" clId="{DD4BE5E6-A78E-4BAB-BF2E-BE4F9A25F5B8}" dt="2023-02-25T16:56:41.141" v="4" actId="478"/>
          <ac:spMkLst>
            <pc:docMk/>
            <pc:sldMk cId="310902114" sldId="257"/>
            <ac:spMk id="3" creationId="{6EB54849-29E4-4F22-4C38-F2932B9506DE}"/>
          </ac:spMkLst>
        </pc:spChg>
        <pc:picChg chg="add del mod">
          <ac:chgData name="Yaroslav Tryboi" userId="b626eef9d7e1029e" providerId="LiveId" clId="{DD4BE5E6-A78E-4BAB-BF2E-BE4F9A25F5B8}" dt="2023-02-25T16:57:44.328" v="10" actId="478"/>
          <ac:picMkLst>
            <pc:docMk/>
            <pc:sldMk cId="310902114" sldId="257"/>
            <ac:picMk id="5" creationId="{5307066E-078F-4A7A-5AD7-8074333D68CD}"/>
          </ac:picMkLst>
        </pc:picChg>
        <pc:picChg chg="add del mod">
          <ac:chgData name="Yaroslav Tryboi" userId="b626eef9d7e1029e" providerId="LiveId" clId="{DD4BE5E6-A78E-4BAB-BF2E-BE4F9A25F5B8}" dt="2023-02-25T17:08:57.589" v="34" actId="478"/>
          <ac:picMkLst>
            <pc:docMk/>
            <pc:sldMk cId="310902114" sldId="257"/>
            <ac:picMk id="7" creationId="{31710E33-05D7-D12A-30A2-518437F028F3}"/>
          </ac:picMkLst>
        </pc:picChg>
        <pc:picChg chg="add del mod">
          <ac:chgData name="Yaroslav Tryboi" userId="b626eef9d7e1029e" providerId="LiveId" clId="{DD4BE5E6-A78E-4BAB-BF2E-BE4F9A25F5B8}" dt="2023-02-25T17:01:40.147" v="32" actId="478"/>
          <ac:picMkLst>
            <pc:docMk/>
            <pc:sldMk cId="310902114" sldId="257"/>
            <ac:picMk id="8" creationId="{8A6A7E6E-A024-D146-7252-47A1E0810AFD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9" creationId="{A484BF98-0FE0-02E7-0734-54E233179C19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0" creationId="{80D73BA8-A364-C4D2-230F-9E9603E7AA07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1" creationId="{9B18086B-E5FC-21DE-A050-1C4BF911A297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2" creationId="{C315B294-3ADC-CED2-FD73-D06B66BA2A0C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3" creationId="{793C5A16-CEDF-96B3-67E5-F2236C9BAB0C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4" creationId="{E753474D-089C-A6F6-80DD-8F08B5C1D0FB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5" creationId="{B866FBFB-57E2-BF11-4944-B6E1AB74C14A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6" creationId="{EAA05D1D-87A0-647C-D3D2-5990B8A2FBFA}"/>
          </ac:picMkLst>
        </pc:picChg>
        <pc:picChg chg="add del mod">
          <ac:chgData name="Yaroslav Tryboi" userId="b626eef9d7e1029e" providerId="LiveId" clId="{DD4BE5E6-A78E-4BAB-BF2E-BE4F9A25F5B8}" dt="2023-02-25T17:01:38.359" v="30"/>
          <ac:picMkLst>
            <pc:docMk/>
            <pc:sldMk cId="310902114" sldId="257"/>
            <ac:picMk id="17" creationId="{917A2E08-5037-001C-FD7D-E6F60492DEE5}"/>
          </ac:picMkLst>
        </pc:picChg>
        <pc:picChg chg="add mod">
          <ac:chgData name="Yaroslav Tryboi" userId="b626eef9d7e1029e" providerId="LiveId" clId="{DD4BE5E6-A78E-4BAB-BF2E-BE4F9A25F5B8}" dt="2023-02-25T17:09:06.413" v="39" actId="1076"/>
          <ac:picMkLst>
            <pc:docMk/>
            <pc:sldMk cId="310902114" sldId="257"/>
            <ac:picMk id="19" creationId="{087FD893-B12A-B434-798E-4075D76FDD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2B9AA-74D6-B303-3EA0-AD875EA04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5FE39-D5CF-D41E-D401-89EDCE9A6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55FD9-0766-CA5E-D478-278DE84C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E1BF7-2C7D-7136-25D0-E18214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3B9E1-198F-81D4-C246-E71AFCCB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B89A-0F2B-3DE4-FCF9-98DB4F4F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364AD-827A-A3E4-080D-2BE15AAEE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6EF0-AEDE-FD64-4E7D-DC1A53C7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E813-434A-310B-3F8D-A69EF93B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0E7F5-A1EA-810D-169B-4BAFD235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9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DBAF6C-D2FA-2950-ABA7-AD9A53A1E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EC4B7-1D96-6592-FF9B-E24A7A992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33DD2-48B1-EF82-047B-A1589300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AB26E-93E6-31C7-EB38-6E6E2EBC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30FCD-34E4-BADA-C0AA-2329D250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7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4C3D-0BE9-02B4-A165-E8F04930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C209-C4E8-0043-B023-644757B6B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A8D7-6031-196D-AF26-E0693B8E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5D8F5-7AB2-0568-EF6F-1810BAB4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6989C-86BD-7068-149F-8BD4D20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9F6A-2BF4-3256-1089-67EEF7BA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4668C-6665-1D20-DDD4-D6FF1CD3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1ABC3-9B11-6709-85E4-E03A9D29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B247E-1BF9-0E53-DA51-82DF5643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73726-BCB9-F011-C057-615A766A4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7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45CD-BB79-85B6-3E6D-A66CD2DA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2F06C-C6EB-D520-42B0-9FB3FBDE9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EFF70-01F9-B8E5-68E4-3C9DB5E4D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4A1EB-F1AB-8930-0BD9-6192B012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EC3C3-2DF7-1B40-8730-2A59842F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3830C-AB0F-4139-0F8B-A66DAE2F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13E3-53E5-8FC1-6B90-3617A06F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BA2CA-D625-FEC4-2D6F-CBCEF0BC2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FEEE6-5CDA-DCE6-2B59-43ED27938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BAFCF-5FCE-D8D0-F7ED-CEEE8B756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8C18AC-3CF8-B699-0777-AEB52906C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7D7D6-7331-0354-FDAD-0C892C2E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F4F32-4A86-C48F-A7A6-E291A9D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B678-2E1F-3ADB-BC05-E41E601E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FED0-B053-2B2A-D671-B13555D5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82556-ABE9-4B95-9548-85ABE216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17761-3DBE-BCE3-F6AC-AD252AC6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EC912-1A51-156B-9B40-26C3296F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2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2A0C2-7C51-3151-DDE8-1577863D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F796E-32C5-1EB4-0CBE-350535FB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C7295-B7A7-8E0B-991E-34C12F08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0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E0D1-93DA-164C-B420-DE8C1307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858D0-4AFF-10C0-25E6-C612874B2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3C02F-7FD3-4906-6B14-A5C8E23F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79CED-5380-88EF-5B09-CF035121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9E959-A930-72C2-C39B-FE4C1600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41077-8FCC-49CC-DCD6-33B97828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0363C-F7CC-DE51-E678-E9535A00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50428-5DBD-EA5F-DFAA-199105F97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EC716-4A9F-5570-0417-807D2001A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B8742-C302-4EB1-25EA-7FD97567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88D45-29B9-FEB3-7425-5F412803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456D5-A2E5-7FD6-F9D3-19C7486C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1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F69BB-22A4-157E-9364-E6FF1002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C34D-6061-04B7-D6D2-77CF6FE14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DF11E-DF5E-B0C5-4907-36F19B794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49F6-4F99-4013-8B03-BB9D2D241967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BE626-8C1D-6AC6-B691-C1E5A5468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05ECA-937F-E3FD-E020-E3D446FBA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5E50-6499-47C2-87C0-143F8792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D107E75C-0C2A-E2C9-4653-90D053FE9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035" y="612112"/>
            <a:ext cx="1080000" cy="1080000"/>
          </a:xfrm>
          <a:prstGeom prst="rect">
            <a:avLst/>
          </a:prstGeom>
        </p:spPr>
      </p:pic>
      <p:pic>
        <p:nvPicPr>
          <p:cNvPr id="7" name="Picture 6" descr="A bus parked on the side of a street&#10;&#10;Description automatically generated with medium confidence">
            <a:extLst>
              <a:ext uri="{FF2B5EF4-FFF2-40B4-BE49-F238E27FC236}">
                <a16:creationId xmlns:a16="http://schemas.microsoft.com/office/drawing/2014/main" id="{493B7332-ACD2-F568-AD6E-BDE73F8A16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838" y="3121248"/>
            <a:ext cx="1080000" cy="1080000"/>
          </a:xfrm>
          <a:prstGeom prst="rect">
            <a:avLst/>
          </a:prstGeom>
        </p:spPr>
      </p:pic>
      <p:pic>
        <p:nvPicPr>
          <p:cNvPr id="9" name="Picture 8" descr="A picture containing text, grass, steam, smoke&#10;&#10;Description automatically generated">
            <a:extLst>
              <a:ext uri="{FF2B5EF4-FFF2-40B4-BE49-F238E27FC236}">
                <a16:creationId xmlns:a16="http://schemas.microsoft.com/office/drawing/2014/main" id="{04820FDD-BEA0-5587-BB06-D129CD1CD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97" y="1866680"/>
            <a:ext cx="1080000" cy="1080000"/>
          </a:xfrm>
          <a:prstGeom prst="rect">
            <a:avLst/>
          </a:prstGeom>
        </p:spPr>
      </p:pic>
      <p:pic>
        <p:nvPicPr>
          <p:cNvPr id="11" name="Picture 10" descr="A picture containing grass, outdoor, nature, shore&#10;&#10;Description automatically generated">
            <a:extLst>
              <a:ext uri="{FF2B5EF4-FFF2-40B4-BE49-F238E27FC236}">
                <a16:creationId xmlns:a16="http://schemas.microsoft.com/office/drawing/2014/main" id="{CA353704-C396-ACF8-7CA5-9B5FA8F294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838" y="1866680"/>
            <a:ext cx="1080000" cy="1080000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51D998F2-975B-B9AC-26A2-DC2C77E5E1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97" y="3121248"/>
            <a:ext cx="1080000" cy="1080000"/>
          </a:xfrm>
          <a:prstGeom prst="rect">
            <a:avLst/>
          </a:prstGeom>
        </p:spPr>
      </p:pic>
      <p:pic>
        <p:nvPicPr>
          <p:cNvPr id="15" name="Picture 1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72B8C934-CF76-1840-08A8-87AB9776F9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6" y="3121248"/>
            <a:ext cx="1080000" cy="1080000"/>
          </a:xfrm>
          <a:prstGeom prst="rect">
            <a:avLst/>
          </a:prstGeom>
        </p:spPr>
      </p:pic>
      <p:pic>
        <p:nvPicPr>
          <p:cNvPr id="17" name="Picture 16" descr="A picture containing text, tree, outdoor, sign&#10;&#10;Description automatically generated">
            <a:extLst>
              <a:ext uri="{FF2B5EF4-FFF2-40B4-BE49-F238E27FC236}">
                <a16:creationId xmlns:a16="http://schemas.microsoft.com/office/drawing/2014/main" id="{536E646A-FFBE-22C4-13A4-6E410BC4D3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73" y="612112"/>
            <a:ext cx="1080000" cy="1080000"/>
          </a:xfrm>
          <a:prstGeom prst="rect">
            <a:avLst/>
          </a:prstGeom>
        </p:spPr>
      </p:pic>
      <p:pic>
        <p:nvPicPr>
          <p:cNvPr id="19" name="Picture 18" descr="A picture containing rock&#10;&#10;Description automatically generated">
            <a:extLst>
              <a:ext uri="{FF2B5EF4-FFF2-40B4-BE49-F238E27FC236}">
                <a16:creationId xmlns:a16="http://schemas.microsoft.com/office/drawing/2014/main" id="{E92B6A40-D34A-6D9E-3E7E-D8578BBEE7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6" y="612112"/>
            <a:ext cx="1080000" cy="1080000"/>
          </a:xfrm>
          <a:prstGeom prst="rect">
            <a:avLst/>
          </a:prstGeom>
        </p:spPr>
      </p:pic>
      <p:pic>
        <p:nvPicPr>
          <p:cNvPr id="21" name="Picture 20" descr="A picture containing text, grass, outdoor, green&#10;&#10;Description automatically generated">
            <a:extLst>
              <a:ext uri="{FF2B5EF4-FFF2-40B4-BE49-F238E27FC236}">
                <a16:creationId xmlns:a16="http://schemas.microsoft.com/office/drawing/2014/main" id="{BA85CA50-4CA1-02ED-8920-21929C9C563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6" y="1866680"/>
            <a:ext cx="1080000" cy="1080000"/>
          </a:xfrm>
          <a:prstGeom prst="rect">
            <a:avLst/>
          </a:prstGeom>
        </p:spPr>
      </p:pic>
      <p:pic>
        <p:nvPicPr>
          <p:cNvPr id="22" name="Picture 21" descr="A picture containing text, tree, outdoor, sign&#10;&#10;Description automatically generated">
            <a:extLst>
              <a:ext uri="{FF2B5EF4-FFF2-40B4-BE49-F238E27FC236}">
                <a16:creationId xmlns:a16="http://schemas.microsoft.com/office/drawing/2014/main" id="{08FCF902-CF28-1EA2-D934-E74F4B1F7D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74" y="634722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Picture 22" descr="A picture containing rock&#10;&#10;Description automatically generated">
            <a:extLst>
              <a:ext uri="{FF2B5EF4-FFF2-40B4-BE49-F238E27FC236}">
                <a16:creationId xmlns:a16="http://schemas.microsoft.com/office/drawing/2014/main" id="{FEE18796-A25F-C032-6A1A-0D2BF8AAC8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874" y="634722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23" descr="A picture containing outdoor&#10;&#10;Description automatically generated">
            <a:extLst>
              <a:ext uri="{FF2B5EF4-FFF2-40B4-BE49-F238E27FC236}">
                <a16:creationId xmlns:a16="http://schemas.microsoft.com/office/drawing/2014/main" id="{9F934CCD-9494-1226-EB0F-749AA6A8B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674" y="634722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" name="Picture 24" descr="A bus parked on the side of a street&#10;&#10;Description automatically generated with medium confidence">
            <a:extLst>
              <a:ext uri="{FF2B5EF4-FFF2-40B4-BE49-F238E27FC236}">
                <a16:creationId xmlns:a16="http://schemas.microsoft.com/office/drawing/2014/main" id="{FEA91C02-643F-D32C-9218-F312D75EE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674" y="4546307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 descr="A picture containing text, grass, steam, smoke&#10;&#10;Description automatically generated">
            <a:extLst>
              <a:ext uri="{FF2B5EF4-FFF2-40B4-BE49-F238E27FC236}">
                <a16:creationId xmlns:a16="http://schemas.microsoft.com/office/drawing/2014/main" id="{540E9576-332F-EB4F-D158-EC5866356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14" y="2609290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" name="Picture 26" descr="A picture containing grass, outdoor, nature, shore&#10;&#10;Description automatically generated">
            <a:extLst>
              <a:ext uri="{FF2B5EF4-FFF2-40B4-BE49-F238E27FC236}">
                <a16:creationId xmlns:a16="http://schemas.microsoft.com/office/drawing/2014/main" id="{380D2674-1F56-E98A-CE7B-8F4C607AB3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674" y="2609290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E701AA66-0038-E745-EE12-A086DCBF4F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25" y="4546307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54824C4-9768-5482-E5D4-CB99376A64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874" y="4546307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" name="Picture 29" descr="A picture containing text, grass, outdoor, green&#10;&#10;Description automatically generated">
            <a:extLst>
              <a:ext uri="{FF2B5EF4-FFF2-40B4-BE49-F238E27FC236}">
                <a16:creationId xmlns:a16="http://schemas.microsoft.com/office/drawing/2014/main" id="{A94A207D-7E92-2541-16CB-9F4EC93362A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54" y="2609290"/>
            <a:ext cx="1440000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7EE352B-A010-DF69-A775-481825283C96}"/>
              </a:ext>
            </a:extLst>
          </p:cNvPr>
          <p:cNvSpPr/>
          <p:nvPr/>
        </p:nvSpPr>
        <p:spPr>
          <a:xfrm>
            <a:off x="2884749" y="5242729"/>
            <a:ext cx="750277" cy="743578"/>
          </a:xfrm>
          <a:prstGeom prst="rect">
            <a:avLst/>
          </a:prstGeom>
          <a:solidFill>
            <a:srgbClr val="2C4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DA33B3-3ED7-D437-3C51-FCB474E0BD46}"/>
              </a:ext>
            </a:extLst>
          </p:cNvPr>
          <p:cNvSpPr/>
          <p:nvPr/>
        </p:nvSpPr>
        <p:spPr>
          <a:xfrm>
            <a:off x="3759561" y="5242729"/>
            <a:ext cx="750277" cy="743578"/>
          </a:xfrm>
          <a:prstGeom prst="rect">
            <a:avLst/>
          </a:prstGeom>
          <a:solidFill>
            <a:srgbClr val="EBF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text, computer&#10;&#10;Description automatically generated">
            <a:extLst>
              <a:ext uri="{FF2B5EF4-FFF2-40B4-BE49-F238E27FC236}">
                <a16:creationId xmlns:a16="http://schemas.microsoft.com/office/drawing/2014/main" id="{087FD893-B12A-B434-798E-4075D76FD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84" y="2225501"/>
            <a:ext cx="9817216" cy="463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Yaroslav Tryboi</dc:creator>
  <cp:lastModifiedBy>Yaroslav Tryboi</cp:lastModifiedBy>
  <cp:revision>1</cp:revision>
  <dcterms:created xsi:type="dcterms:W3CDTF">2023-02-25T16:47:53Z</dcterms:created>
  <dcterms:modified xsi:type="dcterms:W3CDTF">2023-02-25T17:09:11Z</dcterms:modified>
</cp:coreProperties>
</file>